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70" r:id="rId5"/>
    <p:sldId id="271" r:id="rId6"/>
    <p:sldId id="261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85038F-ECB6-4DEB-A9E8-A0D52CEF444E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C766EE0-632B-4D86-A953-CB71E9B1C3C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0352" y="609600"/>
            <a:ext cx="7772400" cy="1447800"/>
          </a:xfrm>
        </p:spPr>
        <p:txBody>
          <a:bodyPr/>
          <a:lstStyle/>
          <a:p>
            <a:r>
              <a:rPr lang="en-US" dirty="0" smtClean="0"/>
              <a:t>Modern Oratory</a:t>
            </a:r>
            <a:endParaRPr lang="en-US" dirty="0"/>
          </a:p>
        </p:txBody>
      </p:sp>
      <p:pic>
        <p:nvPicPr>
          <p:cNvPr id="23554" name="Picture 2" descr="https://encrypted-tbn0.gstatic.com/images?q=tbn:ANd9GcSO6ek5xy37lleUvIujDgvHMzcMkwtCHO9pEtb6q37vzn6lxy3F8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438400"/>
            <a:ext cx="3048000" cy="4084950"/>
          </a:xfrm>
          <a:prstGeom prst="rect">
            <a:avLst/>
          </a:prstGeom>
          <a:noFill/>
        </p:spPr>
      </p:pic>
      <p:pic>
        <p:nvPicPr>
          <p:cNvPr id="23556" name="Picture 4" descr="statu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362200"/>
            <a:ext cx="2477889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0352" y="685800"/>
            <a:ext cx="7772400" cy="1295400"/>
          </a:xfrm>
        </p:spPr>
        <p:txBody>
          <a:bodyPr/>
          <a:lstStyle/>
          <a:p>
            <a:r>
              <a:rPr lang="en-US" dirty="0" smtClean="0"/>
              <a:t>What is oratory?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0352" y="2362200"/>
            <a:ext cx="7772400" cy="3352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oratory – n.  the art of public speaking, especially in a formal and eloquent manner. </a:t>
            </a:r>
          </a:p>
          <a:p>
            <a:pPr>
              <a:buFont typeface="Arial" pitchFamily="34" charset="0"/>
              <a:buChar char="•"/>
            </a:pPr>
            <a:endParaRPr lang="en-US" sz="3600" dirty="0" smtClean="0"/>
          </a:p>
          <a:p>
            <a:endParaRPr lang="en-US" sz="3600" dirty="0"/>
          </a:p>
        </p:txBody>
      </p:sp>
      <p:pic>
        <p:nvPicPr>
          <p:cNvPr id="24578" name="Picture 2" descr="https://encrypted-tbn0.gstatic.com/images?q=tbn:ANd9GcRwb73n_hhASDAxSj9lggdMfAnUvk1z85oVuuz9P-mRnoNbWPdr-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5961" y="3745654"/>
            <a:ext cx="3126239" cy="3112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81000"/>
            <a:ext cx="7772400" cy="1371600"/>
          </a:xfrm>
        </p:spPr>
        <p:txBody>
          <a:bodyPr/>
          <a:lstStyle/>
          <a:p>
            <a:r>
              <a:rPr lang="en-US" dirty="0" smtClean="0"/>
              <a:t>Where did oratory begin?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1828800"/>
            <a:ext cx="7772400" cy="2385576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/>
              <a:t>The art of pubic speaking was first developed by the Greeks and then adopted by the Romans.  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Public speaking is still important in our society today.</a:t>
            </a:r>
          </a:p>
          <a:p>
            <a:pPr>
              <a:buFont typeface="Arial" pitchFamily="34" charset="0"/>
              <a:buChar char="•"/>
            </a:pPr>
            <a:endParaRPr lang="en-US" sz="3600" dirty="0"/>
          </a:p>
        </p:txBody>
      </p:sp>
      <p:pic>
        <p:nvPicPr>
          <p:cNvPr id="27650" name="Picture 2" descr="http://upload.wikimedia.org/wikipedia/commons/thumb/a/a3/Maccari-Cicero.jpg/220px-Maccari-Cice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236200"/>
            <a:ext cx="4210187" cy="2621800"/>
          </a:xfrm>
          <a:prstGeom prst="rect">
            <a:avLst/>
          </a:prstGeom>
          <a:noFill/>
        </p:spPr>
      </p:pic>
      <p:pic>
        <p:nvPicPr>
          <p:cNvPr id="5" name="Picture 2" descr="File:Badarac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4062046"/>
            <a:ext cx="3733800" cy="2795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0352" y="762000"/>
            <a:ext cx="7772400" cy="1371600"/>
          </a:xfrm>
        </p:spPr>
        <p:txBody>
          <a:bodyPr/>
          <a:lstStyle/>
          <a:p>
            <a:r>
              <a:rPr lang="en-US" dirty="0" smtClean="0"/>
              <a:t>What is Modern Oratory?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0352" y="2209800"/>
            <a:ext cx="7772400" cy="2971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 UIL event where students give a speech over a topic that tries to persuade the audience to agree </a:t>
            </a:r>
            <a:r>
              <a:rPr lang="en-US" sz="3600" smtClean="0"/>
              <a:t>with a </a:t>
            </a:r>
            <a:r>
              <a:rPr lang="en-US" sz="3600" dirty="0" smtClean="0"/>
              <a:t>side of an issue.</a:t>
            </a:r>
            <a:endParaRPr lang="en-US" sz="3600" dirty="0"/>
          </a:p>
        </p:txBody>
      </p:sp>
      <p:pic>
        <p:nvPicPr>
          <p:cNvPr id="31746" name="Picture 2" descr="https://encrypted-tbn1.gstatic.com/images?q=tbn:ANd9GcQuGG9u0mi-V-pCRcU6riV9dNeho8y-wIk-uxidCkUT-tp8JeN1N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4724400"/>
            <a:ext cx="2466975" cy="1847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0352" y="685800"/>
            <a:ext cx="7772400" cy="1371600"/>
          </a:xfrm>
        </p:spPr>
        <p:txBody>
          <a:bodyPr/>
          <a:lstStyle/>
          <a:p>
            <a:r>
              <a:rPr lang="en-US" dirty="0" smtClean="0"/>
              <a:t>Modern Oratory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0352" y="2286000"/>
            <a:ext cx="7772400" cy="43434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/>
              <a:t>6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grade students in the Pre-AP LA classes participate in Modern Oratory.  The </a:t>
            </a:r>
            <a:r>
              <a:rPr lang="en-US" sz="3600" dirty="0" smtClean="0"/>
              <a:t>students </a:t>
            </a:r>
            <a:r>
              <a:rPr lang="en-US" sz="3600" dirty="0" smtClean="0"/>
              <a:t>competing at UIL for 6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grade will come from the Pre-AP LA classes.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You may also be in another non-speaking UIL event.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0352" y="685800"/>
            <a:ext cx="7772400" cy="1295400"/>
          </a:xfrm>
        </p:spPr>
        <p:txBody>
          <a:bodyPr/>
          <a:lstStyle/>
          <a:p>
            <a:r>
              <a:rPr lang="en-US" dirty="0" smtClean="0"/>
              <a:t>What will you do?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0352" y="2362200"/>
            <a:ext cx="7772400" cy="44958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/>
              <a:t>First, you will select a topic and research critical issues on it.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You will clearly define the problem and show both sides of the issue (pros and cons).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You will then pick a side and defend and support that side with evidence.</a:t>
            </a:r>
          </a:p>
          <a:p>
            <a:pPr>
              <a:buFont typeface="Arial" pitchFamily="34" charset="0"/>
              <a:buChar char="•"/>
            </a:pP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0352" y="533400"/>
            <a:ext cx="7772400" cy="1066800"/>
          </a:xfrm>
        </p:spPr>
        <p:txBody>
          <a:bodyPr/>
          <a:lstStyle/>
          <a:p>
            <a:r>
              <a:rPr lang="en-US" dirty="0" smtClean="0"/>
              <a:t>How will you be graded?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0352" y="1676400"/>
            <a:ext cx="7772400" cy="49530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/>
              <a:t>Our Modern Oratory Project will count for </a:t>
            </a:r>
            <a:r>
              <a:rPr lang="en-US" sz="3600" dirty="0"/>
              <a:t>a</a:t>
            </a:r>
            <a:r>
              <a:rPr lang="en-US" sz="3600" dirty="0" smtClean="0"/>
              <a:t> test grade during the </a:t>
            </a:r>
            <a:r>
              <a:rPr lang="en-US" sz="3600" dirty="0" smtClean="0"/>
              <a:t>fourth six </a:t>
            </a:r>
            <a:r>
              <a:rPr lang="en-US" sz="3600" dirty="0" smtClean="0"/>
              <a:t>weeks. 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Have no fear…Mrs. </a:t>
            </a:r>
            <a:r>
              <a:rPr lang="en-US" sz="3600" dirty="0" smtClean="0"/>
              <a:t>Castillo is </a:t>
            </a:r>
            <a:r>
              <a:rPr lang="en-US" sz="3600" dirty="0" smtClean="0"/>
              <a:t>here…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I will guide you every step of the way – and we will have FUN doing it!!!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Let’s get started…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</TotalTime>
  <Words>233</Words>
  <Application>Microsoft Office PowerPoint</Application>
  <PresentationFormat>On-screen Show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Modern Oratory</vt:lpstr>
      <vt:lpstr>What is oratory?</vt:lpstr>
      <vt:lpstr>Where did oratory begin?</vt:lpstr>
      <vt:lpstr>What is Modern Oratory?</vt:lpstr>
      <vt:lpstr>Modern Oratory</vt:lpstr>
      <vt:lpstr>What will you do?</vt:lpstr>
      <vt:lpstr>How will you be graded?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 Oratory</dc:title>
  <dc:creator>Chloe Yowell</dc:creator>
  <cp:lastModifiedBy>Owner</cp:lastModifiedBy>
  <cp:revision>10</cp:revision>
  <dcterms:created xsi:type="dcterms:W3CDTF">2012-10-28T22:30:52Z</dcterms:created>
  <dcterms:modified xsi:type="dcterms:W3CDTF">2015-12-02T15:38:27Z</dcterms:modified>
</cp:coreProperties>
</file>